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046558"/>
            <a:ext cx="7772400" cy="1102500"/>
          </a:xfrm>
          <a:prstGeom prst="rect">
            <a:avLst/>
          </a:prstGeom>
        </p:spPr>
        <p:txBody>
          <a:bodyPr anchorCtr="0" anchor="b" bIns="91425" lIns="91425" rIns="91425" tIns="91425"/>
          <a:lstStyle>
            <a:lvl1pPr>
              <a:spcBef>
                <a:spcPts val="0"/>
              </a:spcBef>
              <a:buClr>
                <a:srgbClr val="FFA711"/>
              </a:buClr>
              <a:buSzPct val="100000"/>
              <a:defRPr b="1" sz="4800">
                <a:solidFill>
                  <a:srgbClr val="FFA711"/>
                </a:solidFill>
              </a:defRPr>
            </a:lvl1pPr>
            <a:lvl2pPr>
              <a:spcBef>
                <a:spcPts val="0"/>
              </a:spcBef>
              <a:buClr>
                <a:srgbClr val="FFA711"/>
              </a:buClr>
              <a:buSzPct val="100000"/>
              <a:defRPr b="1" sz="4800">
                <a:solidFill>
                  <a:srgbClr val="FFA711"/>
                </a:solidFill>
              </a:defRPr>
            </a:lvl2pPr>
            <a:lvl3pPr>
              <a:spcBef>
                <a:spcPts val="0"/>
              </a:spcBef>
              <a:buClr>
                <a:srgbClr val="FFA711"/>
              </a:buClr>
              <a:buSzPct val="100000"/>
              <a:defRPr b="1" sz="4800">
                <a:solidFill>
                  <a:srgbClr val="FFA711"/>
                </a:solidFill>
              </a:defRPr>
            </a:lvl3pPr>
            <a:lvl4pPr>
              <a:spcBef>
                <a:spcPts val="0"/>
              </a:spcBef>
              <a:buClr>
                <a:srgbClr val="FFA711"/>
              </a:buClr>
              <a:buSzPct val="100000"/>
              <a:defRPr b="1" sz="4800">
                <a:solidFill>
                  <a:srgbClr val="FFA711"/>
                </a:solidFill>
              </a:defRPr>
            </a:lvl4pPr>
            <a:lvl5pPr>
              <a:spcBef>
                <a:spcPts val="0"/>
              </a:spcBef>
              <a:buClr>
                <a:srgbClr val="FFA711"/>
              </a:buClr>
              <a:buSzPct val="100000"/>
              <a:defRPr b="1" sz="4800">
                <a:solidFill>
                  <a:srgbClr val="FFA711"/>
                </a:solidFill>
              </a:defRPr>
            </a:lvl5pPr>
            <a:lvl6pPr>
              <a:spcBef>
                <a:spcPts val="0"/>
              </a:spcBef>
              <a:buClr>
                <a:srgbClr val="FFA711"/>
              </a:buClr>
              <a:buSzPct val="100000"/>
              <a:defRPr b="1" sz="4800">
                <a:solidFill>
                  <a:srgbClr val="FFA711"/>
                </a:solidFill>
              </a:defRPr>
            </a:lvl6pPr>
            <a:lvl7pPr>
              <a:spcBef>
                <a:spcPts val="0"/>
              </a:spcBef>
              <a:buClr>
                <a:srgbClr val="FFA711"/>
              </a:buClr>
              <a:buSzPct val="100000"/>
              <a:defRPr b="1" sz="4800">
                <a:solidFill>
                  <a:srgbClr val="FFA711"/>
                </a:solidFill>
              </a:defRPr>
            </a:lvl7pPr>
            <a:lvl8pPr>
              <a:spcBef>
                <a:spcPts val="0"/>
              </a:spcBef>
              <a:buClr>
                <a:srgbClr val="FFA711"/>
              </a:buClr>
              <a:buSzPct val="100000"/>
              <a:defRPr b="1" sz="4800">
                <a:solidFill>
                  <a:srgbClr val="FFA711"/>
                </a:solidFill>
              </a:defRPr>
            </a:lvl8pPr>
            <a:lvl9pPr>
              <a:spcBef>
                <a:spcPts val="0"/>
              </a:spcBef>
              <a:buClr>
                <a:srgbClr val="FFA711"/>
              </a:buClr>
              <a:buSzPct val="100000"/>
              <a:defRPr b="1" sz="4800">
                <a:solidFill>
                  <a:srgbClr val="FFA711"/>
                </a:solidFill>
              </a:defRPr>
            </a:lvl9pPr>
          </a:lstStyle>
          <a:p/>
        </p:txBody>
      </p:sp>
      <p:sp>
        <p:nvSpPr>
          <p:cNvPr id="10" name="Shape 10"/>
          <p:cNvSpPr txBox="1"/>
          <p:nvPr>
            <p:ph idx="1" type="subTitle"/>
          </p:nvPr>
        </p:nvSpPr>
        <p:spPr>
          <a:xfrm>
            <a:off x="685800" y="2182817"/>
            <a:ext cx="7772400" cy="838799"/>
          </a:xfrm>
          <a:prstGeom prst="rect">
            <a:avLst/>
          </a:prstGeom>
        </p:spPr>
        <p:txBody>
          <a:bodyPr anchorCtr="0" anchor="t" bIns="91425" lIns="91425" rIns="91425" tIns="91425"/>
          <a:lstStyle>
            <a:lvl1pPr>
              <a:spcBef>
                <a:spcPts val="0"/>
              </a:spcBef>
              <a:buNone/>
              <a:defRPr/>
            </a:lvl1pPr>
            <a:lvl2pPr>
              <a:spcBef>
                <a:spcPts val="0"/>
              </a:spcBef>
              <a:buSzPct val="100000"/>
              <a:buNone/>
              <a:defRPr sz="3200"/>
            </a:lvl2pPr>
            <a:lvl3pPr>
              <a:spcBef>
                <a:spcPts val="0"/>
              </a:spcBef>
              <a:buSzPct val="100000"/>
              <a:buNone/>
              <a:defRPr sz="3200"/>
            </a:lvl3pPr>
            <a:lvl4pPr>
              <a:spcBef>
                <a:spcPts val="0"/>
              </a:spcBef>
              <a:buSzPct val="100000"/>
              <a:buNone/>
              <a:defRPr sz="3200"/>
            </a:lvl4pPr>
            <a:lvl5pPr>
              <a:spcBef>
                <a:spcPts val="0"/>
              </a:spcBef>
              <a:buSzPct val="100000"/>
              <a:buNone/>
              <a:defRPr sz="3200"/>
            </a:lvl5pPr>
            <a:lvl6pPr>
              <a:spcBef>
                <a:spcPts val="0"/>
              </a:spcBef>
              <a:buSzPct val="100000"/>
              <a:buNone/>
              <a:defRPr sz="3200"/>
            </a:lvl6pPr>
            <a:lvl7pPr>
              <a:spcBef>
                <a:spcPts val="0"/>
              </a:spcBef>
              <a:buSzPct val="100000"/>
              <a:buNone/>
              <a:defRPr sz="3200"/>
            </a:lvl7pPr>
            <a:lvl8pPr>
              <a:spcBef>
                <a:spcPts val="0"/>
              </a:spcBef>
              <a:buSzPct val="100000"/>
              <a:buNone/>
              <a:defRPr sz="3200"/>
            </a:lvl8pPr>
            <a:lvl9pPr>
              <a:spcBef>
                <a:spcPts val="0"/>
              </a:spcBef>
              <a:buSzPct val="100000"/>
              <a:buNone/>
              <a:defRPr sz="3200"/>
            </a:lvl9pPr>
          </a:lstStyle>
          <a:p/>
        </p:txBody>
      </p:sp>
      <p:grpSp>
        <p:nvGrpSpPr>
          <p:cNvPr id="11" name="Shape 11"/>
          <p:cNvGrpSpPr/>
          <p:nvPr/>
        </p:nvGrpSpPr>
        <p:grpSpPr>
          <a:xfrm>
            <a:off x="0" y="3461599"/>
            <a:ext cx="9144000" cy="1647971"/>
            <a:chOff x="0" y="3690482"/>
            <a:chExt cx="9144000" cy="850171"/>
          </a:xfrm>
        </p:grpSpPr>
        <p:sp>
          <p:nvSpPr>
            <p:cNvPr id="12" name="Shape 12"/>
            <p:cNvSpPr/>
            <p:nvPr/>
          </p:nvSpPr>
          <p:spPr>
            <a:xfrm>
              <a:off x="0" y="4419321"/>
              <a:ext cx="9144000" cy="72000"/>
            </a:xfrm>
            <a:prstGeom prst="rect">
              <a:avLst/>
            </a:prstGeom>
            <a:solidFill>
              <a:schemeClr val="lt2"/>
            </a:solidFill>
            <a:ln>
              <a:noFill/>
            </a:ln>
          </p:spPr>
          <p:txBody>
            <a:bodyPr anchorCtr="0" anchor="t" bIns="45700" lIns="91425" rIns="91425" tIns="45700">
              <a:noAutofit/>
            </a:bodyPr>
            <a:lstStyle/>
            <a:p>
              <a:pPr>
                <a:spcBef>
                  <a:spcPts val="0"/>
                </a:spcBef>
                <a:buNone/>
              </a:pPr>
              <a:r>
                <a:t/>
              </a:r>
              <a:endParaRPr/>
            </a:p>
          </p:txBody>
        </p:sp>
        <p:sp>
          <p:nvSpPr>
            <p:cNvPr id="13" name="Shape 13"/>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14" name="Shape 14"/>
            <p:cNvSpPr/>
            <p:nvPr/>
          </p:nvSpPr>
          <p:spPr>
            <a:xfrm>
              <a:off x="0" y="3875339"/>
              <a:ext cx="9144000" cy="116699"/>
            </a:xfrm>
            <a:prstGeom prst="rect">
              <a:avLst/>
            </a:prstGeom>
            <a:solidFill>
              <a:schemeClr val="accent4"/>
            </a:solidFill>
            <a:ln>
              <a:noFill/>
            </a:ln>
          </p:spPr>
          <p:txBody>
            <a:bodyPr anchorCtr="0" anchor="t" bIns="45700" lIns="91425" rIns="91425" tIns="45700">
              <a:noAutofit/>
            </a:bodyPr>
            <a:lstStyle/>
            <a:p>
              <a:pPr>
                <a:spcBef>
                  <a:spcPts val="0"/>
                </a:spcBef>
                <a:buNone/>
              </a:pPr>
              <a:r>
                <a:t/>
              </a:r>
              <a:endParaRPr/>
            </a:p>
          </p:txBody>
        </p:sp>
        <p:sp>
          <p:nvSpPr>
            <p:cNvPr id="15" name="Shape 15"/>
            <p:cNvSpPr/>
            <p:nvPr/>
          </p:nvSpPr>
          <p:spPr>
            <a:xfrm>
              <a:off x="0" y="3956051"/>
              <a:ext cx="9144000" cy="182400"/>
            </a:xfrm>
            <a:prstGeom prst="rect">
              <a:avLst/>
            </a:prstGeom>
            <a:solidFill>
              <a:schemeClr val="accent5"/>
            </a:solidFill>
            <a:ln>
              <a:noFill/>
            </a:ln>
          </p:spPr>
          <p:txBody>
            <a:bodyPr anchorCtr="0" anchor="t" bIns="45700" lIns="91425" rIns="91425" tIns="45700">
              <a:noAutofit/>
            </a:bodyPr>
            <a:lstStyle/>
            <a:p>
              <a:pPr>
                <a:spcBef>
                  <a:spcPts val="0"/>
                </a:spcBef>
                <a:buNone/>
              </a:pPr>
              <a:r>
                <a:t/>
              </a:r>
              <a:endParaRPr/>
            </a:p>
          </p:txBody>
        </p:sp>
        <p:sp>
          <p:nvSpPr>
            <p:cNvPr id="16" name="Shape 16"/>
            <p:cNvSpPr/>
            <p:nvPr/>
          </p:nvSpPr>
          <p:spPr>
            <a:xfrm>
              <a:off x="0" y="4186767"/>
              <a:ext cx="9144000" cy="133799"/>
            </a:xfrm>
            <a:prstGeom prst="rect">
              <a:avLst/>
            </a:prstGeom>
            <a:solidFill>
              <a:schemeClr val="accent6"/>
            </a:solidFill>
            <a:ln>
              <a:noFill/>
            </a:ln>
          </p:spPr>
          <p:txBody>
            <a:bodyPr anchorCtr="0" anchor="t" bIns="45700" lIns="91425" rIns="91425" tIns="45700">
              <a:noAutofit/>
            </a:bodyPr>
            <a:lstStyle/>
            <a:p>
              <a:pPr>
                <a:spcBef>
                  <a:spcPts val="0"/>
                </a:spcBef>
                <a:buNone/>
              </a:pPr>
              <a:r>
                <a:t/>
              </a:r>
              <a:endParaRPr/>
            </a:p>
          </p:txBody>
        </p:sp>
        <p:sp>
          <p:nvSpPr>
            <p:cNvPr id="17" name="Shape 17"/>
            <p:cNvSpPr/>
            <p:nvPr/>
          </p:nvSpPr>
          <p:spPr>
            <a:xfrm>
              <a:off x="0" y="4320625"/>
              <a:ext cx="9144000" cy="720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sp>
          <p:nvSpPr>
            <p:cNvPr id="18" name="Shape 18"/>
            <p:cNvSpPr/>
            <p:nvPr/>
          </p:nvSpPr>
          <p:spPr>
            <a:xfrm>
              <a:off x="0" y="4478853"/>
              <a:ext cx="9144000" cy="618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19" name="Shape 19"/>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a:spcBef>
                  <a:spcPts val="0"/>
                </a:spcBef>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solidFill>
                  <a:srgbClr val="FFA711"/>
                </a:solidFill>
              </a:defRPr>
            </a:lvl1pPr>
            <a:lvl2pPr>
              <a:spcBef>
                <a:spcPts val="0"/>
              </a:spcBef>
              <a:defRPr>
                <a:solidFill>
                  <a:srgbClr val="FFA711"/>
                </a:solidFill>
              </a:defRPr>
            </a:lvl2pPr>
            <a:lvl3pPr>
              <a:spcBef>
                <a:spcPts val="0"/>
              </a:spcBef>
              <a:defRPr>
                <a:solidFill>
                  <a:srgbClr val="FFA711"/>
                </a:solidFill>
              </a:defRPr>
            </a:lvl3pPr>
            <a:lvl4pPr>
              <a:spcBef>
                <a:spcPts val="0"/>
              </a:spcBef>
              <a:defRPr>
                <a:solidFill>
                  <a:srgbClr val="FFA711"/>
                </a:solidFill>
              </a:defRPr>
            </a:lvl4pPr>
            <a:lvl5pPr>
              <a:spcBef>
                <a:spcPts val="0"/>
              </a:spcBef>
              <a:defRPr>
                <a:solidFill>
                  <a:srgbClr val="FFA711"/>
                </a:solidFill>
              </a:defRPr>
            </a:lvl5pPr>
            <a:lvl6pPr>
              <a:spcBef>
                <a:spcPts val="0"/>
              </a:spcBef>
              <a:defRPr>
                <a:solidFill>
                  <a:srgbClr val="FFA711"/>
                </a:solidFill>
              </a:defRPr>
            </a:lvl6pPr>
            <a:lvl7pPr>
              <a:spcBef>
                <a:spcPts val="0"/>
              </a:spcBef>
              <a:defRPr>
                <a:solidFill>
                  <a:srgbClr val="FFA711"/>
                </a:solidFill>
              </a:defRPr>
            </a:lvl7pPr>
            <a:lvl8pPr>
              <a:spcBef>
                <a:spcPts val="0"/>
              </a:spcBef>
              <a:defRPr>
                <a:solidFill>
                  <a:srgbClr val="FFA711"/>
                </a:solidFill>
              </a:defRPr>
            </a:lvl8pPr>
            <a:lvl9pPr>
              <a:spcBef>
                <a:spcPts val="0"/>
              </a:spcBef>
              <a:defRPr>
                <a:solidFill>
                  <a:srgbClr val="FFA711"/>
                </a:solidFill>
              </a:defRPr>
            </a:lvl9pPr>
          </a:lstStyle>
          <a:p/>
        </p:txBody>
      </p:sp>
      <p:sp>
        <p:nvSpPr>
          <p:cNvPr id="22" name="Shape 22"/>
          <p:cNvSpPr txBox="1"/>
          <p:nvPr>
            <p:ph idx="1" type="body"/>
          </p:nvPr>
        </p:nvSpPr>
        <p:spPr>
          <a:xfrm>
            <a:off x="457200" y="1200150"/>
            <a:ext cx="8229600" cy="3266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23" name="Shape 23"/>
          <p:cNvGrpSpPr/>
          <p:nvPr/>
        </p:nvGrpSpPr>
        <p:grpSpPr>
          <a:xfrm>
            <a:off x="0" y="4559110"/>
            <a:ext cx="9144000" cy="584536"/>
            <a:chOff x="0" y="3690482"/>
            <a:chExt cx="9144000" cy="301556"/>
          </a:xfrm>
        </p:grpSpPr>
        <p:sp>
          <p:nvSpPr>
            <p:cNvPr id="24" name="Shape 24"/>
            <p:cNvSpPr/>
            <p:nvPr/>
          </p:nvSpPr>
          <p:spPr>
            <a:xfrm>
              <a:off x="0" y="3774403"/>
              <a:ext cx="9144000" cy="1185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sp>
          <p:nvSpPr>
            <p:cNvPr id="25" name="Shape 25"/>
            <p:cNvSpPr/>
            <p:nvPr/>
          </p:nvSpPr>
          <p:spPr>
            <a:xfrm>
              <a:off x="0" y="3875339"/>
              <a:ext cx="9144000" cy="116699"/>
            </a:xfrm>
            <a:prstGeom prst="rect">
              <a:avLst/>
            </a:prstGeom>
            <a:solidFill>
              <a:schemeClr val="lt2"/>
            </a:solidFill>
            <a:ln>
              <a:noFill/>
            </a:ln>
          </p:spPr>
          <p:txBody>
            <a:bodyPr anchorCtr="0" anchor="t" bIns="45700" lIns="91425" rIns="91425" tIns="45700">
              <a:noAutofit/>
            </a:bodyPr>
            <a:lstStyle/>
            <a:p>
              <a:pPr>
                <a:spcBef>
                  <a:spcPts val="0"/>
                </a:spcBef>
                <a:buNone/>
              </a:pPr>
              <a:r>
                <a:t/>
              </a:r>
              <a:endParaRPr/>
            </a:p>
          </p:txBody>
        </p:sp>
        <p:sp>
          <p:nvSpPr>
            <p:cNvPr id="26" name="Shape 26"/>
            <p:cNvSpPr/>
            <p:nvPr/>
          </p:nvSpPr>
          <p:spPr>
            <a:xfrm>
              <a:off x="0" y="3690482"/>
              <a:ext cx="9144000" cy="45600"/>
            </a:xfrm>
            <a:prstGeom prst="rect">
              <a:avLst/>
            </a:prstGeom>
            <a:solidFill>
              <a:srgbClr val="FF6428"/>
            </a:solidFill>
            <a:ln>
              <a:noFill/>
            </a:ln>
          </p:spPr>
          <p:txBody>
            <a:bodyPr anchorCtr="0" anchor="t" bIns="45700" lIns="91425" rIns="91425" tIns="45700">
              <a:noAutofit/>
            </a:bodyPr>
            <a:lstStyle/>
            <a:p>
              <a:pPr>
                <a:spcBef>
                  <a:spcPts val="0"/>
                </a:spcBef>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x="0" y="0"/>
          <a:ext cx="0" cy="0"/>
          <a:chOff x="0" y="0"/>
          <a:chExt cx="0" cy="0"/>
        </a:xfrm>
      </p:grpSpPr>
      <p:sp>
        <p:nvSpPr>
          <p:cNvPr id="28" name="Shape 28"/>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 type="body"/>
          </p:nvPr>
        </p:nvSpPr>
        <p:spPr>
          <a:xfrm>
            <a:off x="457200" y="1200150"/>
            <a:ext cx="4038599" cy="3266999"/>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30" name="Shape 30"/>
          <p:cNvSpPr txBox="1"/>
          <p:nvPr>
            <p:ph idx="2" type="body"/>
          </p:nvPr>
        </p:nvSpPr>
        <p:spPr>
          <a:xfrm>
            <a:off x="4648200" y="1200150"/>
            <a:ext cx="4038599" cy="3266999"/>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grpSp>
        <p:nvGrpSpPr>
          <p:cNvPr id="31" name="Shape 31"/>
          <p:cNvGrpSpPr/>
          <p:nvPr/>
        </p:nvGrpSpPr>
        <p:grpSpPr>
          <a:xfrm>
            <a:off x="0" y="4559110"/>
            <a:ext cx="9144000" cy="584536"/>
            <a:chOff x="0" y="3690482"/>
            <a:chExt cx="9144000" cy="301556"/>
          </a:xfrm>
        </p:grpSpPr>
        <p:sp>
          <p:nvSpPr>
            <p:cNvPr id="32" name="Shape 32"/>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33" name="Shape 33"/>
            <p:cNvSpPr/>
            <p:nvPr/>
          </p:nvSpPr>
          <p:spPr>
            <a:xfrm>
              <a:off x="0" y="3875339"/>
              <a:ext cx="9144000" cy="116699"/>
            </a:xfrm>
            <a:prstGeom prst="rect">
              <a:avLst/>
            </a:prstGeom>
            <a:solidFill>
              <a:srgbClr val="E9E0C9"/>
            </a:solidFill>
            <a:ln>
              <a:noFill/>
            </a:ln>
          </p:spPr>
          <p:txBody>
            <a:bodyPr anchorCtr="0" anchor="t" bIns="45700" lIns="91425" rIns="91425" tIns="45700">
              <a:noAutofit/>
            </a:bodyPr>
            <a:lstStyle/>
            <a:p>
              <a:pPr>
                <a:spcBef>
                  <a:spcPts val="0"/>
                </a:spcBef>
                <a:buNone/>
              </a:pPr>
              <a:r>
                <a:t/>
              </a:r>
              <a:endParaRPr/>
            </a:p>
          </p:txBody>
        </p:sp>
        <p:sp>
          <p:nvSpPr>
            <p:cNvPr id="34" name="Shape 34"/>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a:spcBef>
                  <a:spcPts val="0"/>
                </a:spcBef>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37" name="Shape 37"/>
          <p:cNvGrpSpPr/>
          <p:nvPr/>
        </p:nvGrpSpPr>
        <p:grpSpPr>
          <a:xfrm>
            <a:off x="0" y="4559110"/>
            <a:ext cx="9144000" cy="584536"/>
            <a:chOff x="0" y="3690482"/>
            <a:chExt cx="9144000" cy="301556"/>
          </a:xfrm>
        </p:grpSpPr>
        <p:sp>
          <p:nvSpPr>
            <p:cNvPr id="38" name="Shape 38"/>
            <p:cNvSpPr/>
            <p:nvPr/>
          </p:nvSpPr>
          <p:spPr>
            <a:xfrm>
              <a:off x="0" y="3774403"/>
              <a:ext cx="9144000" cy="118500"/>
            </a:xfrm>
            <a:prstGeom prst="rect">
              <a:avLst/>
            </a:prstGeom>
            <a:solidFill>
              <a:schemeClr val="accent4"/>
            </a:solidFill>
            <a:ln>
              <a:noFill/>
            </a:ln>
          </p:spPr>
          <p:txBody>
            <a:bodyPr anchorCtr="0" anchor="t" bIns="45700" lIns="91425" rIns="91425" tIns="45700">
              <a:noAutofit/>
            </a:bodyPr>
            <a:lstStyle/>
            <a:p>
              <a:pPr>
                <a:spcBef>
                  <a:spcPts val="0"/>
                </a:spcBef>
                <a:buNone/>
              </a:pPr>
              <a:r>
                <a:t/>
              </a:r>
              <a:endParaRPr/>
            </a:p>
          </p:txBody>
        </p:sp>
        <p:sp>
          <p:nvSpPr>
            <p:cNvPr id="39" name="Shape 39"/>
            <p:cNvSpPr/>
            <p:nvPr/>
          </p:nvSpPr>
          <p:spPr>
            <a:xfrm>
              <a:off x="0" y="3875339"/>
              <a:ext cx="9144000" cy="116699"/>
            </a:xfrm>
            <a:prstGeom prst="rect">
              <a:avLst/>
            </a:prstGeom>
            <a:solidFill>
              <a:srgbClr val="E9E0C9"/>
            </a:solidFill>
            <a:ln>
              <a:noFill/>
            </a:ln>
          </p:spPr>
          <p:txBody>
            <a:bodyPr anchorCtr="0" anchor="t" bIns="45700" lIns="91425" rIns="91425" tIns="45700">
              <a:noAutofit/>
            </a:bodyPr>
            <a:lstStyle/>
            <a:p>
              <a:pPr>
                <a:spcBef>
                  <a:spcPts val="0"/>
                </a:spcBef>
                <a:buNone/>
              </a:pPr>
              <a:r>
                <a:t/>
              </a:r>
              <a:endParaRPr/>
            </a:p>
          </p:txBody>
        </p:sp>
        <p:sp>
          <p:nvSpPr>
            <p:cNvPr id="40" name="Shape 40"/>
            <p:cNvSpPr/>
            <p:nvPr/>
          </p:nvSpPr>
          <p:spPr>
            <a:xfrm>
              <a:off x="0" y="3690482"/>
              <a:ext cx="9144000" cy="456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1792288" y="4025503"/>
            <a:ext cx="5486399" cy="471899"/>
          </a:xfrm>
          <a:prstGeom prst="rect">
            <a:avLst/>
          </a:prstGeom>
        </p:spPr>
        <p:txBody>
          <a:bodyPr anchorCtr="0" anchor="t" bIns="91425" lIns="91425" rIns="91425" tIns="91425"/>
          <a:lstStyle>
            <a:lvl1pPr algn="ctr">
              <a:spcBef>
                <a:spcPts val="0"/>
              </a:spcBef>
              <a:buClr>
                <a:srgbClr val="FFA711"/>
              </a:buClr>
              <a:buSzPct val="100000"/>
              <a:buNone/>
              <a:defRPr sz="1400">
                <a:solidFill>
                  <a:srgbClr val="FFA711"/>
                </a:solidFill>
              </a:defRPr>
            </a:lvl1pPr>
          </a:lstStyle>
          <a:p/>
        </p:txBody>
      </p:sp>
      <p:grpSp>
        <p:nvGrpSpPr>
          <p:cNvPr id="43" name="Shape 43"/>
          <p:cNvGrpSpPr/>
          <p:nvPr/>
        </p:nvGrpSpPr>
        <p:grpSpPr>
          <a:xfrm>
            <a:off x="0" y="4559110"/>
            <a:ext cx="9144000" cy="584536"/>
            <a:chOff x="0" y="3690482"/>
            <a:chExt cx="9144000" cy="301556"/>
          </a:xfrm>
        </p:grpSpPr>
        <p:sp>
          <p:nvSpPr>
            <p:cNvPr id="44" name="Shape 44"/>
            <p:cNvSpPr/>
            <p:nvPr/>
          </p:nvSpPr>
          <p:spPr>
            <a:xfrm>
              <a:off x="0" y="3774403"/>
              <a:ext cx="9144000" cy="1185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sp>
          <p:nvSpPr>
            <p:cNvPr id="45" name="Shape 45"/>
            <p:cNvSpPr/>
            <p:nvPr/>
          </p:nvSpPr>
          <p:spPr>
            <a:xfrm>
              <a:off x="0" y="3875339"/>
              <a:ext cx="9144000" cy="116699"/>
            </a:xfrm>
            <a:prstGeom prst="rect">
              <a:avLst/>
            </a:prstGeom>
            <a:solidFill>
              <a:schemeClr val="lt2"/>
            </a:solidFill>
            <a:ln>
              <a:noFill/>
            </a:ln>
          </p:spPr>
          <p:txBody>
            <a:bodyPr anchorCtr="0" anchor="t" bIns="45700" lIns="91425" rIns="91425" tIns="45700">
              <a:noAutofit/>
            </a:bodyPr>
            <a:lstStyle/>
            <a:p>
              <a:pPr>
                <a:spcBef>
                  <a:spcPts val="0"/>
                </a:spcBef>
                <a:buNone/>
              </a:pPr>
              <a:r>
                <a:t/>
              </a:r>
              <a:endParaRPr/>
            </a:p>
          </p:txBody>
        </p:sp>
        <p:sp>
          <p:nvSpPr>
            <p:cNvPr id="46" name="Shape 46"/>
            <p:cNvSpPr/>
            <p:nvPr/>
          </p:nvSpPr>
          <p:spPr>
            <a:xfrm>
              <a:off x="0" y="3690482"/>
              <a:ext cx="9144000" cy="45600"/>
            </a:xfrm>
            <a:prstGeom prst="rect">
              <a:avLst/>
            </a:prstGeom>
            <a:solidFill>
              <a:srgbClr val="FF6428"/>
            </a:solidFill>
            <a:ln>
              <a:noFill/>
            </a:ln>
          </p:spPr>
          <p:txBody>
            <a:bodyPr anchorCtr="0" anchor="t" bIns="45700" lIns="91425" rIns="91425" tIns="45700">
              <a:noAutofit/>
            </a:bodyPr>
            <a:lstStyle/>
            <a:p>
              <a:pPr>
                <a:spcBef>
                  <a:spcPts val="0"/>
                </a:spcBef>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grpSp>
        <p:nvGrpSpPr>
          <p:cNvPr id="48" name="Shape 48"/>
          <p:cNvGrpSpPr/>
          <p:nvPr/>
        </p:nvGrpSpPr>
        <p:grpSpPr>
          <a:xfrm>
            <a:off x="0" y="3461599"/>
            <a:ext cx="9144000" cy="1647971"/>
            <a:chOff x="0" y="3690482"/>
            <a:chExt cx="9144000" cy="850171"/>
          </a:xfrm>
        </p:grpSpPr>
        <p:sp>
          <p:nvSpPr>
            <p:cNvPr id="49" name="Shape 49"/>
            <p:cNvSpPr/>
            <p:nvPr/>
          </p:nvSpPr>
          <p:spPr>
            <a:xfrm>
              <a:off x="0" y="4419321"/>
              <a:ext cx="9144000" cy="72000"/>
            </a:xfrm>
            <a:prstGeom prst="rect">
              <a:avLst/>
            </a:prstGeom>
            <a:solidFill>
              <a:schemeClr val="lt2"/>
            </a:solidFill>
            <a:ln>
              <a:noFill/>
            </a:ln>
          </p:spPr>
          <p:txBody>
            <a:bodyPr anchorCtr="0" anchor="t" bIns="45700" lIns="91425" rIns="91425" tIns="45700">
              <a:noAutofit/>
            </a:bodyPr>
            <a:lstStyle/>
            <a:p>
              <a:pPr>
                <a:spcBef>
                  <a:spcPts val="0"/>
                </a:spcBef>
                <a:buNone/>
              </a:pPr>
              <a:r>
                <a:t/>
              </a:r>
              <a:endParaRPr/>
            </a:p>
          </p:txBody>
        </p:sp>
        <p:sp>
          <p:nvSpPr>
            <p:cNvPr id="50" name="Shape 50"/>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51" name="Shape 51"/>
            <p:cNvSpPr/>
            <p:nvPr/>
          </p:nvSpPr>
          <p:spPr>
            <a:xfrm>
              <a:off x="0" y="3875339"/>
              <a:ext cx="9144000" cy="116699"/>
            </a:xfrm>
            <a:prstGeom prst="rect">
              <a:avLst/>
            </a:prstGeom>
            <a:solidFill>
              <a:schemeClr val="accent4"/>
            </a:solidFill>
            <a:ln>
              <a:noFill/>
            </a:ln>
          </p:spPr>
          <p:txBody>
            <a:bodyPr anchorCtr="0" anchor="t" bIns="45700" lIns="91425" rIns="91425" tIns="45700">
              <a:noAutofit/>
            </a:bodyPr>
            <a:lstStyle/>
            <a:p>
              <a:pPr>
                <a:spcBef>
                  <a:spcPts val="0"/>
                </a:spcBef>
                <a:buNone/>
              </a:pPr>
              <a:r>
                <a:t/>
              </a:r>
              <a:endParaRPr/>
            </a:p>
          </p:txBody>
        </p:sp>
        <p:sp>
          <p:nvSpPr>
            <p:cNvPr id="52" name="Shape 52"/>
            <p:cNvSpPr/>
            <p:nvPr/>
          </p:nvSpPr>
          <p:spPr>
            <a:xfrm>
              <a:off x="0" y="3956051"/>
              <a:ext cx="9144000" cy="182400"/>
            </a:xfrm>
            <a:prstGeom prst="rect">
              <a:avLst/>
            </a:prstGeom>
            <a:solidFill>
              <a:schemeClr val="accent5"/>
            </a:solidFill>
            <a:ln>
              <a:noFill/>
            </a:ln>
          </p:spPr>
          <p:txBody>
            <a:bodyPr anchorCtr="0" anchor="t" bIns="45700" lIns="91425" rIns="91425" tIns="45700">
              <a:noAutofit/>
            </a:bodyPr>
            <a:lstStyle/>
            <a:p>
              <a:pPr>
                <a:spcBef>
                  <a:spcPts val="0"/>
                </a:spcBef>
                <a:buNone/>
              </a:pPr>
              <a:r>
                <a:t/>
              </a:r>
              <a:endParaRPr/>
            </a:p>
          </p:txBody>
        </p:sp>
        <p:sp>
          <p:nvSpPr>
            <p:cNvPr id="53" name="Shape 53"/>
            <p:cNvSpPr/>
            <p:nvPr/>
          </p:nvSpPr>
          <p:spPr>
            <a:xfrm>
              <a:off x="0" y="4186767"/>
              <a:ext cx="9144000" cy="133799"/>
            </a:xfrm>
            <a:prstGeom prst="rect">
              <a:avLst/>
            </a:prstGeom>
            <a:solidFill>
              <a:schemeClr val="accent6"/>
            </a:solidFill>
            <a:ln>
              <a:noFill/>
            </a:ln>
          </p:spPr>
          <p:txBody>
            <a:bodyPr anchorCtr="0" anchor="t" bIns="45700" lIns="91425" rIns="91425" tIns="45700">
              <a:noAutofit/>
            </a:bodyPr>
            <a:lstStyle/>
            <a:p>
              <a:pPr>
                <a:spcBef>
                  <a:spcPts val="0"/>
                </a:spcBef>
                <a:buNone/>
              </a:pPr>
              <a:r>
                <a:t/>
              </a:r>
              <a:endParaRPr/>
            </a:p>
          </p:txBody>
        </p:sp>
        <p:sp>
          <p:nvSpPr>
            <p:cNvPr id="54" name="Shape 54"/>
            <p:cNvSpPr/>
            <p:nvPr/>
          </p:nvSpPr>
          <p:spPr>
            <a:xfrm>
              <a:off x="0" y="4320625"/>
              <a:ext cx="9144000" cy="720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sp>
          <p:nvSpPr>
            <p:cNvPr id="55" name="Shape 55"/>
            <p:cNvSpPr/>
            <p:nvPr/>
          </p:nvSpPr>
          <p:spPr>
            <a:xfrm>
              <a:off x="0" y="4478853"/>
              <a:ext cx="9144000" cy="618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56" name="Shape 56"/>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a:spcBef>
                  <a:spcPts val="0"/>
                </a:spcBef>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E0F23"/>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ctr" bIns="91425" lIns="91425" rIns="91425" tIns="91425"/>
          <a:lstStyle>
            <a:lvl1pPr>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p:txBody>
      </p:sp>
      <p:sp>
        <p:nvSpPr>
          <p:cNvPr id="6" name="Shape 6"/>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a:spcBef>
                <a:spcPts val="0"/>
              </a:spcBef>
              <a:buClr>
                <a:schemeClr val="lt2"/>
              </a:buClr>
              <a:buSzPct val="100000"/>
              <a:buFont typeface="Georgia"/>
              <a:defRPr sz="3200">
                <a:solidFill>
                  <a:schemeClr val="lt2"/>
                </a:solidFill>
                <a:latin typeface="Georgia"/>
                <a:ea typeface="Georgia"/>
                <a:cs typeface="Georgia"/>
                <a:sym typeface="Georgia"/>
              </a:defRPr>
            </a:lvl1pPr>
            <a:lvl2pPr>
              <a:spcBef>
                <a:spcPts val="560"/>
              </a:spcBef>
              <a:buClr>
                <a:schemeClr val="lt2"/>
              </a:buClr>
              <a:buSzPct val="100000"/>
              <a:buFont typeface="Georgia"/>
              <a:defRPr sz="2800">
                <a:solidFill>
                  <a:schemeClr val="lt2"/>
                </a:solidFill>
                <a:latin typeface="Georgia"/>
                <a:ea typeface="Georgia"/>
                <a:cs typeface="Georgia"/>
                <a:sym typeface="Georgia"/>
              </a:defRPr>
            </a:lvl2pPr>
            <a:lvl3pPr>
              <a:spcBef>
                <a:spcPts val="480"/>
              </a:spcBef>
              <a:buClr>
                <a:schemeClr val="lt2"/>
              </a:buClr>
              <a:buSzPct val="100000"/>
              <a:buFont typeface="Georgia"/>
              <a:defRPr sz="2400">
                <a:solidFill>
                  <a:schemeClr val="lt2"/>
                </a:solidFill>
                <a:latin typeface="Georgia"/>
                <a:ea typeface="Georgia"/>
                <a:cs typeface="Georgia"/>
                <a:sym typeface="Georgia"/>
              </a:defRPr>
            </a:lvl3pPr>
            <a:lvl4pPr>
              <a:spcBef>
                <a:spcPts val="400"/>
              </a:spcBef>
              <a:buClr>
                <a:schemeClr val="lt2"/>
              </a:buClr>
              <a:buSzPct val="100000"/>
              <a:buFont typeface="Georgia"/>
              <a:defRPr sz="2000">
                <a:solidFill>
                  <a:schemeClr val="lt2"/>
                </a:solidFill>
                <a:latin typeface="Georgia"/>
                <a:ea typeface="Georgia"/>
                <a:cs typeface="Georgia"/>
                <a:sym typeface="Georgia"/>
              </a:defRPr>
            </a:lvl4pPr>
            <a:lvl5pPr>
              <a:spcBef>
                <a:spcPts val="400"/>
              </a:spcBef>
              <a:buClr>
                <a:schemeClr val="lt2"/>
              </a:buClr>
              <a:buSzPct val="100000"/>
              <a:buFont typeface="Georgia"/>
              <a:defRPr sz="2000">
                <a:solidFill>
                  <a:schemeClr val="lt2"/>
                </a:solidFill>
                <a:latin typeface="Georgia"/>
                <a:ea typeface="Georgia"/>
                <a:cs typeface="Georgia"/>
                <a:sym typeface="Georgia"/>
              </a:defRPr>
            </a:lvl5pPr>
            <a:lvl6pPr>
              <a:spcBef>
                <a:spcPts val="400"/>
              </a:spcBef>
              <a:buClr>
                <a:schemeClr val="lt2"/>
              </a:buClr>
              <a:buSzPct val="100000"/>
              <a:buFont typeface="Georgia"/>
              <a:defRPr sz="2000">
                <a:solidFill>
                  <a:schemeClr val="lt2"/>
                </a:solidFill>
                <a:latin typeface="Georgia"/>
                <a:ea typeface="Georgia"/>
                <a:cs typeface="Georgia"/>
                <a:sym typeface="Georgia"/>
              </a:defRPr>
            </a:lvl6pPr>
            <a:lvl7pPr>
              <a:spcBef>
                <a:spcPts val="400"/>
              </a:spcBef>
              <a:buClr>
                <a:schemeClr val="lt2"/>
              </a:buClr>
              <a:buSzPct val="100000"/>
              <a:buFont typeface="Georgia"/>
              <a:defRPr sz="2000">
                <a:solidFill>
                  <a:schemeClr val="lt2"/>
                </a:solidFill>
                <a:latin typeface="Georgia"/>
                <a:ea typeface="Georgia"/>
                <a:cs typeface="Georgia"/>
                <a:sym typeface="Georgia"/>
              </a:defRPr>
            </a:lvl7pPr>
            <a:lvl8pPr>
              <a:spcBef>
                <a:spcPts val="400"/>
              </a:spcBef>
              <a:buClr>
                <a:schemeClr val="lt2"/>
              </a:buClr>
              <a:buSzPct val="100000"/>
              <a:buFont typeface="Georgia"/>
              <a:defRPr sz="2000">
                <a:solidFill>
                  <a:schemeClr val="lt2"/>
                </a:solidFill>
                <a:latin typeface="Georgia"/>
                <a:ea typeface="Georgia"/>
                <a:cs typeface="Georgia"/>
                <a:sym typeface="Georgia"/>
              </a:defRPr>
            </a:lvl8pPr>
            <a:lvl9pPr>
              <a:spcBef>
                <a:spcPts val="400"/>
              </a:spcBef>
              <a:buClr>
                <a:schemeClr val="lt2"/>
              </a:buClr>
              <a:buSzPct val="100000"/>
              <a:buFont typeface="Georgia"/>
              <a:defRPr sz="2000">
                <a:solidFill>
                  <a:schemeClr val="lt2"/>
                </a:solidFill>
                <a:latin typeface="Georgia"/>
                <a:ea typeface="Georgia"/>
                <a:cs typeface="Georgia"/>
                <a:sym typeface="Georgia"/>
              </a:defRPr>
            </a:lvl9pPr>
          </a:lstStyle>
          <a:p/>
        </p:txBody>
      </p:sp>
      <p:sp>
        <p:nvSpPr>
          <p:cNvPr id="7" name="Shape 7"/>
          <p:cNvSpPr/>
          <p:nvPr/>
        </p:nvSpPr>
        <p:spPr>
          <a:xfrm>
            <a:off x="0" y="990"/>
            <a:ext cx="9144000" cy="88500"/>
          </a:xfrm>
          <a:prstGeom prst="rect">
            <a:avLst/>
          </a:prstGeom>
          <a:solidFill>
            <a:schemeClr val="accent2"/>
          </a:solidFill>
          <a:ln>
            <a:noFill/>
          </a:ln>
        </p:spPr>
        <p:txBody>
          <a:bodyPr anchorCtr="0" anchor="t" bIns="45700" lIns="91425" rIns="91425" tIns="45700">
            <a:noAutofit/>
          </a:bodyPr>
          <a:lstStyle/>
          <a:p>
            <a:pPr>
              <a:spcBef>
                <a:spcPts val="0"/>
              </a:spcBef>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00.png"/><Relationship Id="rId3" Type="http://schemas.openxmlformats.org/officeDocument/2006/relationships/image" Target="../media/image03.jpg"/><Relationship Id="rId6" Type="http://schemas.openxmlformats.org/officeDocument/2006/relationships/image" Target="../media/image04.jpg"/><Relationship Id="rId5" Type="http://schemas.openxmlformats.org/officeDocument/2006/relationships/image" Target="../media/image01.jpg"/><Relationship Id="rId7" Type="http://schemas.openxmlformats.org/officeDocument/2006/relationships/image" Target="../media/image0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685800" y="1046558"/>
            <a:ext cx="7772400" cy="1102500"/>
          </a:xfrm>
          <a:prstGeom prst="rect">
            <a:avLst/>
          </a:prstGeom>
        </p:spPr>
        <p:txBody>
          <a:bodyPr anchorCtr="0" anchor="b" bIns="91425" lIns="91425" rIns="91425" tIns="91425">
            <a:noAutofit/>
          </a:bodyPr>
          <a:lstStyle/>
          <a:p>
            <a:pPr>
              <a:spcBef>
                <a:spcPts val="0"/>
              </a:spcBef>
              <a:buNone/>
            </a:pPr>
            <a:r>
              <a:rPr lang="en"/>
              <a:t>Sensory Details	</a:t>
            </a:r>
          </a:p>
        </p:txBody>
      </p:sp>
      <p:sp>
        <p:nvSpPr>
          <p:cNvPr id="59" name="Shape 59"/>
          <p:cNvSpPr txBox="1"/>
          <p:nvPr>
            <p:ph idx="1" type="subTitle"/>
          </p:nvPr>
        </p:nvSpPr>
        <p:spPr>
          <a:xfrm>
            <a:off x="685800" y="2182817"/>
            <a:ext cx="7772400" cy="838799"/>
          </a:xfrm>
          <a:prstGeom prst="rect">
            <a:avLst/>
          </a:prstGeom>
        </p:spPr>
        <p:txBody>
          <a:bodyPr anchorCtr="0" anchor="t" bIns="91425" lIns="91425" rIns="91425" tIns="91425">
            <a:noAutofit/>
          </a:bodyPr>
          <a:lstStyle/>
          <a:p>
            <a:pPr>
              <a:spcBef>
                <a:spcPts val="0"/>
              </a:spcBef>
              <a:buNone/>
            </a:pPr>
            <a:r>
              <a:rPr lang="en"/>
              <a:t>How to SHOW rather than tell...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Example:</a:t>
            </a:r>
          </a:p>
        </p:txBody>
      </p:sp>
      <p:sp>
        <p:nvSpPr>
          <p:cNvPr id="120" name="Shape 120"/>
          <p:cNvSpPr txBox="1"/>
          <p:nvPr>
            <p:ph idx="1" type="body"/>
          </p:nvPr>
        </p:nvSpPr>
        <p:spPr>
          <a:xfrm>
            <a:off x="276625" y="992800"/>
            <a:ext cx="8229600" cy="3575399"/>
          </a:xfrm>
          <a:prstGeom prst="rect">
            <a:avLst/>
          </a:prstGeom>
        </p:spPr>
        <p:txBody>
          <a:bodyPr anchorCtr="0" anchor="t" bIns="91425" lIns="91425" rIns="91425" tIns="91425">
            <a:noAutofit/>
          </a:bodyPr>
          <a:lstStyle/>
          <a:p>
            <a:pPr>
              <a:spcBef>
                <a:spcPts val="0"/>
              </a:spcBef>
              <a:buNone/>
            </a:pPr>
            <a:r>
              <a:rPr lang="en" sz="2000"/>
              <a:t>Though </a:t>
            </a:r>
            <a:r>
              <a:rPr lang="en" sz="2000" u="sng"/>
              <a:t>I come in various sizes</a:t>
            </a:r>
            <a:r>
              <a:rPr lang="en" sz="2000"/>
              <a:t>, I can almost always be carried easily. You could carry me to the beach, you could take me on a roadtrip, or even just to your couch. </a:t>
            </a:r>
            <a:r>
              <a:rPr lang="en" sz="2000" u="sng"/>
              <a:t>Sometimes I smell like new, but other times I smell dank and old. </a:t>
            </a:r>
            <a:r>
              <a:rPr lang="en" sz="2000"/>
              <a:t>My </a:t>
            </a:r>
            <a:r>
              <a:rPr lang="en" sz="2000" u="sng"/>
              <a:t>smooth surface</a:t>
            </a:r>
            <a:r>
              <a:rPr lang="en" sz="2000"/>
              <a:t> may have words and color galore, but I could be as simple as black and white. If you bring me outside, </a:t>
            </a:r>
            <a:r>
              <a:rPr lang="en" sz="2000" u="sng"/>
              <a:t>my insides may flutter with the wind</a:t>
            </a:r>
            <a:r>
              <a:rPr lang="en" sz="2000"/>
              <a:t>, the rippling sound of cut up trees waving as they are tickled by the breeze. I am used by people, but I’m sure one of my kind has been chewed by a dog at some point in my existence. Although some people may think I am going instinct, I will last forever  in the homes of many. When you grow up, your children may ask for me each night as a sleeping aid. What am I?</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What are they?</a:t>
            </a:r>
          </a:p>
        </p:txBody>
      </p:sp>
      <p:sp>
        <p:nvSpPr>
          <p:cNvPr id="65" name="Shape 65"/>
          <p:cNvSpPr txBox="1"/>
          <p:nvPr>
            <p:ph idx="1" type="body"/>
          </p:nvPr>
        </p:nvSpPr>
        <p:spPr>
          <a:xfrm>
            <a:off x="457200" y="1200150"/>
            <a:ext cx="8229600" cy="1291500"/>
          </a:xfrm>
          <a:prstGeom prst="rect">
            <a:avLst/>
          </a:prstGeom>
        </p:spPr>
        <p:txBody>
          <a:bodyPr anchorCtr="0" anchor="t" bIns="91425" lIns="91425" rIns="91425" tIns="91425">
            <a:noAutofit/>
          </a:bodyPr>
          <a:lstStyle/>
          <a:p>
            <a:pPr lvl="0" rtl="0">
              <a:spcBef>
                <a:spcPts val="0"/>
              </a:spcBef>
              <a:buNone/>
            </a:pPr>
            <a:r>
              <a:rPr lang="en">
                <a:solidFill>
                  <a:schemeClr val="accent3"/>
                </a:solidFill>
              </a:rPr>
              <a:t>Sensory details </a:t>
            </a:r>
            <a:r>
              <a:rPr lang="en"/>
              <a:t>are bits of information that you collect through your five senses. </a:t>
            </a:r>
          </a:p>
          <a:p>
            <a:pPr>
              <a:spcBef>
                <a:spcPts val="0"/>
              </a:spcBef>
              <a:buNone/>
            </a:pPr>
            <a:r>
              <a:t/>
            </a:r>
            <a:endParaRPr/>
          </a:p>
        </p:txBody>
      </p:sp>
      <p:pic>
        <p:nvPicPr>
          <p:cNvPr id="66" name="Shape 66"/>
          <p:cNvPicPr preferRelativeResize="0"/>
          <p:nvPr/>
        </p:nvPicPr>
        <p:blipFill>
          <a:blip r:embed="rId3">
            <a:alphaModFix/>
          </a:blip>
          <a:stretch>
            <a:fillRect/>
          </a:stretch>
        </p:blipFill>
        <p:spPr>
          <a:xfrm>
            <a:off x="268902" y="2491650"/>
            <a:ext cx="1169874" cy="1877424"/>
          </a:xfrm>
          <a:prstGeom prst="rect">
            <a:avLst/>
          </a:prstGeom>
          <a:noFill/>
          <a:ln>
            <a:noFill/>
          </a:ln>
        </p:spPr>
      </p:pic>
      <p:pic>
        <p:nvPicPr>
          <p:cNvPr id="67" name="Shape 67"/>
          <p:cNvPicPr preferRelativeResize="0"/>
          <p:nvPr/>
        </p:nvPicPr>
        <p:blipFill>
          <a:blip r:embed="rId4">
            <a:alphaModFix/>
          </a:blip>
          <a:stretch>
            <a:fillRect/>
          </a:stretch>
        </p:blipFill>
        <p:spPr>
          <a:xfrm>
            <a:off x="1496250" y="2510556"/>
            <a:ext cx="1169874" cy="1839606"/>
          </a:xfrm>
          <a:prstGeom prst="rect">
            <a:avLst/>
          </a:prstGeom>
          <a:noFill/>
          <a:ln>
            <a:noFill/>
          </a:ln>
        </p:spPr>
      </p:pic>
      <p:pic>
        <p:nvPicPr>
          <p:cNvPr id="68" name="Shape 68"/>
          <p:cNvPicPr preferRelativeResize="0"/>
          <p:nvPr/>
        </p:nvPicPr>
        <p:blipFill>
          <a:blip r:embed="rId5">
            <a:alphaModFix/>
          </a:blip>
          <a:stretch>
            <a:fillRect/>
          </a:stretch>
        </p:blipFill>
        <p:spPr>
          <a:xfrm>
            <a:off x="2952199" y="2481199"/>
            <a:ext cx="1730438" cy="1696648"/>
          </a:xfrm>
          <a:prstGeom prst="rect">
            <a:avLst/>
          </a:prstGeom>
          <a:noFill/>
          <a:ln>
            <a:noFill/>
          </a:ln>
        </p:spPr>
      </p:pic>
      <p:pic>
        <p:nvPicPr>
          <p:cNvPr id="69" name="Shape 69"/>
          <p:cNvPicPr preferRelativeResize="0"/>
          <p:nvPr/>
        </p:nvPicPr>
        <p:blipFill>
          <a:blip r:embed="rId6">
            <a:alphaModFix/>
          </a:blip>
          <a:stretch>
            <a:fillRect/>
          </a:stretch>
        </p:blipFill>
        <p:spPr>
          <a:xfrm>
            <a:off x="4945975" y="2633587"/>
            <a:ext cx="1894974" cy="1421224"/>
          </a:xfrm>
          <a:prstGeom prst="rect">
            <a:avLst/>
          </a:prstGeom>
          <a:noFill/>
          <a:ln>
            <a:noFill/>
          </a:ln>
        </p:spPr>
      </p:pic>
      <p:pic>
        <p:nvPicPr>
          <p:cNvPr id="70" name="Shape 70"/>
          <p:cNvPicPr preferRelativeResize="0"/>
          <p:nvPr/>
        </p:nvPicPr>
        <p:blipFill>
          <a:blip r:embed="rId7">
            <a:alphaModFix/>
          </a:blip>
          <a:stretch>
            <a:fillRect/>
          </a:stretch>
        </p:blipFill>
        <p:spPr>
          <a:xfrm>
            <a:off x="7005400" y="2698449"/>
            <a:ext cx="1935716" cy="129149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Why use sensory details?</a:t>
            </a:r>
          </a:p>
        </p:txBody>
      </p:sp>
      <p:sp>
        <p:nvSpPr>
          <p:cNvPr id="76" name="Shape 76"/>
          <p:cNvSpPr txBox="1"/>
          <p:nvPr>
            <p:ph idx="1" type="body"/>
          </p:nvPr>
        </p:nvSpPr>
        <p:spPr>
          <a:xfrm>
            <a:off x="457200" y="1200150"/>
            <a:ext cx="8229600" cy="1972799"/>
          </a:xfrm>
          <a:prstGeom prst="rect">
            <a:avLst/>
          </a:prstGeom>
        </p:spPr>
        <p:txBody>
          <a:bodyPr anchorCtr="0" anchor="t" bIns="91425" lIns="91425" rIns="91425" tIns="91425">
            <a:noAutofit/>
          </a:bodyPr>
          <a:lstStyle/>
          <a:p>
            <a:pPr lvl="0" rtl="0">
              <a:spcBef>
                <a:spcPts val="0"/>
              </a:spcBef>
              <a:buNone/>
            </a:pPr>
            <a:r>
              <a:rPr lang="en"/>
              <a:t>When you elaborate with sensory details, you give the reader a much clearer idea of what you are describing.</a:t>
            </a:r>
          </a:p>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idx="1" type="body"/>
          </p:nvPr>
        </p:nvSpPr>
        <p:spPr>
          <a:xfrm>
            <a:off x="306600" y="484750"/>
            <a:ext cx="8229600" cy="3266999"/>
          </a:xfrm>
          <a:prstGeom prst="rect">
            <a:avLst/>
          </a:prstGeom>
        </p:spPr>
        <p:txBody>
          <a:bodyPr anchorCtr="0" anchor="t" bIns="91425" lIns="91425" rIns="91425" tIns="91425">
            <a:noAutofit/>
          </a:bodyPr>
          <a:lstStyle/>
          <a:p>
            <a:pPr lvl="0" rtl="0" algn="ctr">
              <a:spcBef>
                <a:spcPts val="0"/>
              </a:spcBef>
              <a:buNone/>
            </a:pPr>
            <a:r>
              <a:rPr lang="en"/>
              <a:t>Sensory details are often used to set the </a:t>
            </a:r>
            <a:r>
              <a:rPr lang="en">
                <a:solidFill>
                  <a:schemeClr val="accent5"/>
                </a:solidFill>
              </a:rPr>
              <a:t>mood </a:t>
            </a:r>
            <a:r>
              <a:rPr lang="en"/>
              <a:t>of a piece of writing. </a:t>
            </a:r>
          </a:p>
          <a:p>
            <a:pPr lvl="0" rtl="0" algn="ctr">
              <a:spcBef>
                <a:spcPts val="0"/>
              </a:spcBef>
              <a:buNone/>
            </a:pPr>
            <a:r>
              <a:t/>
            </a:r>
            <a:endParaRPr/>
          </a:p>
          <a:p>
            <a:pPr lvl="0" rtl="0" algn="l">
              <a:spcBef>
                <a:spcPts val="0"/>
              </a:spcBef>
              <a:buNone/>
            </a:pPr>
            <a:r>
              <a:t/>
            </a:r>
            <a:endParaRPr/>
          </a:p>
          <a:p>
            <a:pPr lvl="0" rtl="0" algn="ctr">
              <a:spcBef>
                <a:spcPts val="0"/>
              </a:spcBef>
              <a:buClr>
                <a:schemeClr val="dk2"/>
              </a:buClr>
              <a:buSzPct val="39285"/>
              <a:buFont typeface="Arial"/>
              <a:buNone/>
            </a:pPr>
            <a:r>
              <a:rPr lang="en" sz="2800">
                <a:solidFill>
                  <a:schemeClr val="accent3"/>
                </a:solidFill>
              </a:rPr>
              <a:t>Exciting			 Gloomy 			Suspenseful</a:t>
            </a:r>
          </a:p>
          <a:p>
            <a:pPr lvl="0" rtl="0" algn="l">
              <a:spcBef>
                <a:spcPts val="0"/>
              </a:spcBef>
              <a:buClr>
                <a:schemeClr val="dk2"/>
              </a:buClr>
              <a:buSzPct val="39285"/>
              <a:buFont typeface="Arial"/>
              <a:buNone/>
            </a:pPr>
            <a:r>
              <a:rPr lang="en" sz="2800">
                <a:solidFill>
                  <a:schemeClr val="accent3"/>
                </a:solidFill>
              </a:rPr>
              <a:t>       Happy 			   Frightening		 Calm</a:t>
            </a:r>
          </a:p>
          <a:p>
            <a:pPr lvl="0" rtl="0" algn="l">
              <a:spcBef>
                <a:spcPts val="0"/>
              </a:spcBef>
              <a:buClr>
                <a:schemeClr val="dk2"/>
              </a:buClr>
              <a:buSzPct val="39285"/>
              <a:buFont typeface="Arial"/>
              <a:buNone/>
            </a:pPr>
            <a:r>
              <a:rPr lang="en" sz="2800">
                <a:solidFill>
                  <a:schemeClr val="accent3"/>
                </a:solidFill>
              </a:rPr>
              <a:t>      Cheerful 		   Depressing 		  Peaceful</a:t>
            </a:r>
          </a:p>
          <a:p>
            <a:pPr>
              <a:spcBef>
                <a:spcPts val="0"/>
              </a:spcBef>
              <a:buNone/>
            </a:pPr>
            <a:r>
              <a:t/>
            </a:r>
            <a:endParaRPr sz="280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EXAMPLE--Rather than this...</a:t>
            </a:r>
          </a:p>
        </p:txBody>
      </p:sp>
      <p:sp>
        <p:nvSpPr>
          <p:cNvPr id="87" name="Shape 87"/>
          <p:cNvSpPr txBox="1"/>
          <p:nvPr>
            <p:ph idx="1" type="body"/>
          </p:nvPr>
        </p:nvSpPr>
        <p:spPr>
          <a:xfrm>
            <a:off x="457200" y="1200150"/>
            <a:ext cx="8466600" cy="3266999"/>
          </a:xfrm>
          <a:prstGeom prst="rect">
            <a:avLst/>
          </a:prstGeom>
        </p:spPr>
        <p:txBody>
          <a:bodyPr anchorCtr="0" anchor="t" bIns="91425" lIns="91425" rIns="91425" tIns="91425">
            <a:noAutofit/>
          </a:bodyPr>
          <a:lstStyle/>
          <a:p>
            <a:pPr lvl="0" rtl="0">
              <a:spcBef>
                <a:spcPts val="0"/>
              </a:spcBef>
              <a:buClr>
                <a:schemeClr val="dk2"/>
              </a:buClr>
              <a:buSzPct val="36666"/>
              <a:buFont typeface="Arial"/>
              <a:buNone/>
            </a:pPr>
            <a:r>
              <a:rPr lang="en" sz="3000">
                <a:solidFill>
                  <a:schemeClr val="accent3"/>
                </a:solidFill>
              </a:rPr>
              <a:t>Prompt: Describe a place you enjoying going to.</a:t>
            </a:r>
          </a:p>
          <a:p>
            <a:pPr lvl="0" rtl="0">
              <a:spcBef>
                <a:spcPts val="0"/>
              </a:spcBef>
              <a:buNone/>
            </a:pPr>
            <a:r>
              <a:t/>
            </a:r>
            <a:endParaRPr/>
          </a:p>
          <a:p>
            <a:pPr lvl="0" rtl="0">
              <a:spcBef>
                <a:spcPts val="0"/>
              </a:spcBef>
              <a:buNone/>
            </a:pPr>
            <a:r>
              <a:rPr lang="en" sz="2800"/>
              <a:t>I like to go to the beach. There is a lot of sand and even some trees there. People play games on the beach, and some people like to swim. I used to go to the beach very often.</a:t>
            </a:r>
          </a:p>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EXAMPLE-- Do This instead!</a:t>
            </a:r>
          </a:p>
        </p:txBody>
      </p:sp>
      <p:sp>
        <p:nvSpPr>
          <p:cNvPr id="93" name="Shape 93"/>
          <p:cNvSpPr txBox="1"/>
          <p:nvPr>
            <p:ph idx="1" type="body"/>
          </p:nvPr>
        </p:nvSpPr>
        <p:spPr>
          <a:xfrm>
            <a:off x="152400" y="819150"/>
            <a:ext cx="8891999" cy="3739500"/>
          </a:xfrm>
          <a:prstGeom prst="rect">
            <a:avLst/>
          </a:prstGeom>
        </p:spPr>
        <p:txBody>
          <a:bodyPr anchorCtr="0" anchor="t" bIns="91425" lIns="91425" rIns="91425" tIns="91425">
            <a:noAutofit/>
          </a:bodyPr>
          <a:lstStyle/>
          <a:p>
            <a:pPr lvl="0" rtl="0" algn="ctr">
              <a:spcBef>
                <a:spcPts val="0"/>
              </a:spcBef>
              <a:buNone/>
            </a:pPr>
            <a:r>
              <a:rPr lang="en" sz="2400"/>
              <a:t>One place I enjoy going to is where the land and the ocean meet. This beautiful spot is my sanctuary in the sun—and I choose it very carefully.  I look for a cool place under the trees and extend my mat on the white sand. The wind that blows through the trees often carries a light sprinkle from the ocean, and a hint of saltiness. Peace consumes me whenever I see that beautiful white sand. Mixed with the calming sound of the waves hitting the rocks in the distance, are giggles from the children building castles. Here is where happiness lies, with its toes in the sand right beside me.</a:t>
            </a:r>
          </a:p>
          <a:p>
            <a:pPr>
              <a:spcBef>
                <a:spcPts val="0"/>
              </a:spcBef>
              <a:buNone/>
            </a:pPr>
            <a:r>
              <a:t/>
            </a:r>
            <a:endParaRPr sz="24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ACTIVITY</a:t>
            </a:r>
          </a:p>
        </p:txBody>
      </p:sp>
      <p:sp>
        <p:nvSpPr>
          <p:cNvPr id="99" name="Shape 99"/>
          <p:cNvSpPr txBox="1"/>
          <p:nvPr>
            <p:ph idx="1" type="body"/>
          </p:nvPr>
        </p:nvSpPr>
        <p:spPr>
          <a:xfrm>
            <a:off x="457200" y="1200150"/>
            <a:ext cx="8229600" cy="775500"/>
          </a:xfrm>
          <a:prstGeom prst="rect">
            <a:avLst/>
          </a:prstGeom>
        </p:spPr>
        <p:txBody>
          <a:bodyPr anchorCtr="0" anchor="t" bIns="91425" lIns="91425" rIns="91425" tIns="91425">
            <a:noAutofit/>
          </a:bodyPr>
          <a:lstStyle/>
          <a:p>
            <a:pPr>
              <a:spcBef>
                <a:spcPts val="0"/>
              </a:spcBef>
              <a:buNone/>
            </a:pPr>
            <a:r>
              <a:rPr lang="en" sz="2400"/>
              <a:t>1. Turn desk so you are facing the person next to you. Make sure desks touching. Group of four.</a:t>
            </a:r>
          </a:p>
        </p:txBody>
      </p:sp>
      <p:sp>
        <p:nvSpPr>
          <p:cNvPr id="100" name="Shape 100"/>
          <p:cNvSpPr txBox="1"/>
          <p:nvPr>
            <p:ph idx="2" type="body"/>
          </p:nvPr>
        </p:nvSpPr>
        <p:spPr>
          <a:xfrm>
            <a:off x="457200" y="2343150"/>
            <a:ext cx="8229600" cy="775500"/>
          </a:xfrm>
          <a:prstGeom prst="rect">
            <a:avLst/>
          </a:prstGeom>
        </p:spPr>
        <p:txBody>
          <a:bodyPr anchorCtr="0" anchor="t" bIns="91425" lIns="91425" rIns="91425" tIns="91425">
            <a:noAutofit/>
          </a:bodyPr>
          <a:lstStyle/>
          <a:p>
            <a:pPr lvl="0" rtl="0">
              <a:spcBef>
                <a:spcPts val="0"/>
              </a:spcBef>
              <a:buNone/>
            </a:pPr>
            <a:r>
              <a:rPr lang="en" sz="2400"/>
              <a:t>2. Each group will get a bag with an object.</a:t>
            </a:r>
          </a:p>
        </p:txBody>
      </p:sp>
      <p:sp>
        <p:nvSpPr>
          <p:cNvPr id="101" name="Shape 101"/>
          <p:cNvSpPr txBox="1"/>
          <p:nvPr>
            <p:ph idx="3" type="body"/>
          </p:nvPr>
        </p:nvSpPr>
        <p:spPr>
          <a:xfrm>
            <a:off x="457200" y="3028950"/>
            <a:ext cx="8229600" cy="775500"/>
          </a:xfrm>
          <a:prstGeom prst="rect">
            <a:avLst/>
          </a:prstGeom>
        </p:spPr>
        <p:txBody>
          <a:bodyPr anchorCtr="0" anchor="t" bIns="91425" lIns="91425" rIns="91425" tIns="91425">
            <a:noAutofit/>
          </a:bodyPr>
          <a:lstStyle/>
          <a:p>
            <a:pPr lvl="0" rtl="0">
              <a:spcBef>
                <a:spcPts val="0"/>
              </a:spcBef>
              <a:buNone/>
            </a:pPr>
            <a:r>
              <a:rPr lang="en" sz="2400"/>
              <a:t>3. Touch it, feel it, etc…. BUT DO NOT TAKE IT OUT OF THE BAG-- only you and your partner should know the object.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Activity</a:t>
            </a:r>
          </a:p>
        </p:txBody>
      </p:sp>
      <p:sp>
        <p:nvSpPr>
          <p:cNvPr id="107" name="Shape 107"/>
          <p:cNvSpPr txBox="1"/>
          <p:nvPr>
            <p:ph idx="1" type="body"/>
          </p:nvPr>
        </p:nvSpPr>
        <p:spPr>
          <a:xfrm>
            <a:off x="457200" y="1200150"/>
            <a:ext cx="8229600" cy="775500"/>
          </a:xfrm>
          <a:prstGeom prst="rect">
            <a:avLst/>
          </a:prstGeom>
        </p:spPr>
        <p:txBody>
          <a:bodyPr anchorCtr="0" anchor="t" bIns="91425" lIns="91425" rIns="91425" tIns="91425">
            <a:noAutofit/>
          </a:bodyPr>
          <a:lstStyle/>
          <a:p>
            <a:pPr lvl="0" rtl="0">
              <a:spcBef>
                <a:spcPts val="0"/>
              </a:spcBef>
              <a:buNone/>
            </a:pPr>
            <a:r>
              <a:rPr lang="en" sz="2400"/>
              <a:t>4. Now write a long, well-written paragraph describing the object WITHOUT naming what the object is. Use enough details so that a stranger could read your paragraph and guess what the object is.</a:t>
            </a:r>
          </a:p>
        </p:txBody>
      </p:sp>
      <p:sp>
        <p:nvSpPr>
          <p:cNvPr id="108" name="Shape 108"/>
          <p:cNvSpPr txBox="1"/>
          <p:nvPr>
            <p:ph idx="2" type="body"/>
          </p:nvPr>
        </p:nvSpPr>
        <p:spPr>
          <a:xfrm>
            <a:off x="533400" y="3028950"/>
            <a:ext cx="8229600" cy="1710300"/>
          </a:xfrm>
          <a:prstGeom prst="rect">
            <a:avLst/>
          </a:prstGeom>
        </p:spPr>
        <p:txBody>
          <a:bodyPr anchorCtr="0" anchor="t" bIns="91425" lIns="91425" rIns="91425" tIns="91425">
            <a:noAutofit/>
          </a:bodyPr>
          <a:lstStyle/>
          <a:p>
            <a:pPr lvl="0" rtl="0">
              <a:spcBef>
                <a:spcPts val="0"/>
              </a:spcBef>
              <a:buNone/>
            </a:pPr>
            <a:r>
              <a:rPr lang="en" sz="2400"/>
              <a:t>5. Use at least THREE of the five senses. Underline the sentences that appeal to a sense and label it!</a:t>
            </a:r>
          </a:p>
          <a:p>
            <a:pPr lvl="0" rtl="0">
              <a:spcBef>
                <a:spcPts val="0"/>
              </a:spcBef>
              <a:buNone/>
            </a:pPr>
            <a:r>
              <a:t/>
            </a:r>
            <a:endParaRPr sz="240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How can I use all five senses?</a:t>
            </a:r>
          </a:p>
        </p:txBody>
      </p:sp>
      <p:sp>
        <p:nvSpPr>
          <p:cNvPr id="114" name="Shape 114"/>
          <p:cNvSpPr txBox="1"/>
          <p:nvPr>
            <p:ph idx="1" type="body"/>
          </p:nvPr>
        </p:nvSpPr>
        <p:spPr>
          <a:xfrm>
            <a:off x="457200" y="1200150"/>
            <a:ext cx="8229600" cy="3266999"/>
          </a:xfrm>
          <a:prstGeom prst="rect">
            <a:avLst/>
          </a:prstGeom>
        </p:spPr>
        <p:txBody>
          <a:bodyPr anchorCtr="0" anchor="t" bIns="91425" lIns="91425" rIns="91425" tIns="91425">
            <a:noAutofit/>
          </a:bodyPr>
          <a:lstStyle/>
          <a:p>
            <a:pPr indent="-431800" lvl="0" marL="457200" rtl="0">
              <a:spcBef>
                <a:spcPts val="0"/>
              </a:spcBef>
              <a:buClr>
                <a:schemeClr val="lt2"/>
              </a:buClr>
              <a:buSzPct val="100000"/>
              <a:buFont typeface="Arial"/>
              <a:buChar char="●"/>
            </a:pPr>
            <a:r>
              <a:rPr lang="en"/>
              <a:t>Describe the object with as much detail as possible.</a:t>
            </a:r>
          </a:p>
          <a:p>
            <a:pPr indent="-431800" lvl="0" marL="457200" rtl="0">
              <a:spcBef>
                <a:spcPts val="0"/>
              </a:spcBef>
              <a:buClr>
                <a:schemeClr val="lt2"/>
              </a:buClr>
              <a:buSzPct val="100000"/>
              <a:buFont typeface="Arial"/>
              <a:buChar char="●"/>
            </a:pPr>
            <a:r>
              <a:rPr lang="en"/>
              <a:t>Who uses the object? What are they like? What do they feel like when they use it?</a:t>
            </a:r>
          </a:p>
          <a:p>
            <a:pPr indent="-431800" lvl="0" marL="457200">
              <a:spcBef>
                <a:spcPts val="0"/>
              </a:spcBef>
              <a:buClr>
                <a:schemeClr val="lt2"/>
              </a:buClr>
              <a:buSzPct val="100000"/>
              <a:buFont typeface="Arial"/>
              <a:buChar char="●"/>
            </a:pPr>
            <a:r>
              <a:rPr lang="en"/>
              <a:t>Where is the object typically used? Under what conditions?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